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4A301F-054E-4E63-81E8-D9AC862CC800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E3DBE1-18CE-4F7F-AB34-BB2573DA0A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On a piece of paper write down the definition of </a:t>
            </a:r>
            <a:r>
              <a:rPr lang="en-US" sz="6600" b="1" dirty="0" smtClean="0">
                <a:solidFill>
                  <a:srgbClr val="00B0F0"/>
                </a:solidFill>
              </a:rPr>
              <a:t>unicellular and multicellular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6600" dirty="0"/>
              <a:t>On a piece of paper write down the definition of </a:t>
            </a:r>
            <a:r>
              <a:rPr lang="en-US" sz="6600" b="1" dirty="0" smtClean="0">
                <a:solidFill>
                  <a:srgbClr val="00B0F0"/>
                </a:solidFill>
              </a:rPr>
              <a:t>Prokaryotic </a:t>
            </a:r>
            <a:endParaRPr lang="en-US" sz="66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6600" dirty="0"/>
              <a:t>On a piece of paper write down the definition of </a:t>
            </a:r>
            <a:r>
              <a:rPr lang="en-US" sz="6600" b="1" dirty="0" smtClean="0">
                <a:solidFill>
                  <a:srgbClr val="00B0F0"/>
                </a:solidFill>
              </a:rPr>
              <a:t>Eukaryotic </a:t>
            </a:r>
            <a:endParaRPr lang="en-US" sz="6600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231</TotalTime>
  <Words>41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Class 1</vt:lpstr>
      <vt:lpstr>Class 2</vt:lpstr>
      <vt:lpstr>Class 3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</dc:title>
  <dc:creator>Schwartz, Carrie M</dc:creator>
  <cp:lastModifiedBy>Schwartz, Carrie M</cp:lastModifiedBy>
  <cp:revision>4</cp:revision>
  <dcterms:created xsi:type="dcterms:W3CDTF">2015-12-14T13:00:14Z</dcterms:created>
  <dcterms:modified xsi:type="dcterms:W3CDTF">2015-12-14T16:51:29Z</dcterms:modified>
</cp:coreProperties>
</file>