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022819-BFA1-427C-939B-466AF106B908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FC13FC-E386-41FE-B2F2-C4BF0B3CE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21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4A026C-B0F1-469D-AF39-3FC3DA0A2A5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10786-B043-4114-A72C-564D279BAFD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Chemical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Physical Change – occurs when one or more physical properties of a substance are changed; many physical changes can be undone by physical means.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Example – folding paper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61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 easily be reversed</a:t>
            </a:r>
          </a:p>
          <a:p>
            <a:r>
              <a:rPr lang="en-US" sz="3200" dirty="0" smtClean="0"/>
              <a:t>Do Not change into a different substance</a:t>
            </a:r>
          </a:p>
          <a:p>
            <a:r>
              <a:rPr lang="en-US" sz="3200" dirty="0" smtClean="0"/>
              <a:t>Can change state (solid, liquid, gas, plasma)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57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Chemical Change – Occurs when one or more substances are changed into new substances with different properties; cannot be undone by physical means.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Example – Burning paper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89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Change in color may occur</a:t>
            </a:r>
          </a:p>
          <a:p>
            <a:r>
              <a:rPr lang="en-US" sz="3200" dirty="0" smtClean="0"/>
              <a:t>Change in smell</a:t>
            </a:r>
          </a:p>
          <a:p>
            <a:r>
              <a:rPr lang="en-US" sz="3200" dirty="0" smtClean="0"/>
              <a:t>Produce a gas or a precipitate</a:t>
            </a:r>
          </a:p>
          <a:p>
            <a:r>
              <a:rPr lang="en-US" sz="3200" dirty="0" smtClean="0"/>
              <a:t>Forms a new substance</a:t>
            </a:r>
          </a:p>
          <a:p>
            <a:r>
              <a:rPr lang="en-US" sz="3200" dirty="0" smtClean="0"/>
              <a:t>Can NOT easily be reversed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2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374</TotalTime>
  <Words>119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Physical vs. Chemical Change</vt:lpstr>
      <vt:lpstr>Physical Change</vt:lpstr>
      <vt:lpstr>Physical vs. Chemical Change</vt:lpstr>
      <vt:lpstr>Chemical Change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vs. Chemical Change</dc:title>
  <dc:creator>Schwartz, Carrie M</dc:creator>
  <cp:lastModifiedBy>Schwartz, Carrie M</cp:lastModifiedBy>
  <cp:revision>3</cp:revision>
  <cp:lastPrinted>2015-01-15T13:44:00Z</cp:lastPrinted>
  <dcterms:created xsi:type="dcterms:W3CDTF">2015-01-15T13:16:17Z</dcterms:created>
  <dcterms:modified xsi:type="dcterms:W3CDTF">2015-01-15T19:31:07Z</dcterms:modified>
</cp:coreProperties>
</file>