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70" autoAdjust="0"/>
    <p:restoredTop sz="94660"/>
  </p:normalViewPr>
  <p:slideViewPr>
    <p:cSldViewPr>
      <p:cViewPr varScale="1">
        <p:scale>
          <a:sx n="103" d="100"/>
          <a:sy n="103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4E1968E-F447-401A-B194-5BD69A737E8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A7BC55-0409-41EB-9A5A-A604D4CFB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97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3C47-0CD9-4200-84FF-0E63C98A57B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FCAE14-1A50-47AE-9F00-BC5A9F52CB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3C47-0CD9-4200-84FF-0E63C98A57B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E14-1A50-47AE-9F00-BC5A9F52CB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3C47-0CD9-4200-84FF-0E63C98A57B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E14-1A50-47AE-9F00-BC5A9F52CB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3C47-0CD9-4200-84FF-0E63C98A57B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E14-1A50-47AE-9F00-BC5A9F52CB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3C47-0CD9-4200-84FF-0E63C98A57B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E14-1A50-47AE-9F00-BC5A9F52CB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3C47-0CD9-4200-84FF-0E63C98A57B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E14-1A50-47AE-9F00-BC5A9F52CB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3C47-0CD9-4200-84FF-0E63C98A57B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E14-1A50-47AE-9F00-BC5A9F52CB8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3C47-0CD9-4200-84FF-0E63C98A57B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E14-1A50-47AE-9F00-BC5A9F52CB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3C47-0CD9-4200-84FF-0E63C98A57B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E14-1A50-47AE-9F00-BC5A9F52CB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3C47-0CD9-4200-84FF-0E63C98A57B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E14-1A50-47AE-9F00-BC5A9F52CB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3C47-0CD9-4200-84FF-0E63C98A57B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E14-1A50-47AE-9F00-BC5A9F52CB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4A33C47-0CD9-4200-84FF-0E63C98A57B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0FCAE14-1A50-47AE-9F00-BC5A9F52CB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Periodic Table and Atom Structure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73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457200"/>
            <a:ext cx="9575271" cy="574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302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Table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Each row is called a period</a:t>
            </a:r>
          </a:p>
          <a:p>
            <a:pPr lvl="1"/>
            <a:r>
              <a:rPr lang="en-US" sz="2000" dirty="0" smtClean="0"/>
              <a:t>Weight increases as you go across a period</a:t>
            </a:r>
          </a:p>
          <a:p>
            <a:r>
              <a:rPr lang="en-US" sz="3200" dirty="0" smtClean="0"/>
              <a:t>Columns are called group or family</a:t>
            </a:r>
          </a:p>
          <a:p>
            <a:r>
              <a:rPr lang="en-US" sz="3200" dirty="0" smtClean="0"/>
              <a:t>Columns have similar chemical properties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smtClean="0"/>
              <a:t>Alkali Metals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smtClean="0"/>
              <a:t>Alkaline Earth Metals</a:t>
            </a:r>
          </a:p>
          <a:p>
            <a:pPr marL="457200" lvl="1" indent="0">
              <a:buNone/>
            </a:pPr>
            <a:r>
              <a:rPr lang="en-US" sz="2000" dirty="0" smtClean="0"/>
              <a:t>3. – 6. Post transition metals / Metalloids / Nonmetals</a:t>
            </a:r>
          </a:p>
          <a:p>
            <a:pPr marL="457200" lvl="1" indent="0">
              <a:buNone/>
            </a:pPr>
            <a:r>
              <a:rPr lang="en-US" sz="2000" dirty="0" smtClean="0"/>
              <a:t>7. Halogens</a:t>
            </a:r>
          </a:p>
          <a:p>
            <a:pPr marL="457200" lvl="1" indent="0">
              <a:buNone/>
            </a:pPr>
            <a:r>
              <a:rPr lang="en-US" sz="2000" dirty="0" smtClean="0"/>
              <a:t>8. Noble gases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05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8040313" cy="4187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893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 Structure 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657600"/>
            <a:ext cx="5019675" cy="2644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1981200"/>
            <a:ext cx="388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Each atom is made up of protons, neutrons, and electrons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Protons and neutrons can be found in the nucleus of the atom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Electrons orbit around the nucleus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1241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represent atoms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33887"/>
            <a:ext cx="2286000" cy="246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824018"/>
            <a:ext cx="3979261" cy="2165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43400" y="2209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Mass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5103091"/>
            <a:ext cx="2218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Number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676486" y="4821380"/>
            <a:ext cx="342900" cy="3786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019386" y="2484398"/>
            <a:ext cx="0" cy="434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990600" y="4114800"/>
            <a:ext cx="723900" cy="7065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428750" y="2394466"/>
            <a:ext cx="285750" cy="5241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38200" y="4918425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 to two electrons in the first orbital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52450" y="1480434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 to eight electrons in the other orbitals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191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r>
              <a:rPr lang="en-US" sz="3700" dirty="0" smtClean="0"/>
              <a:t>Atomic Mass = protons + neutrons</a:t>
            </a:r>
          </a:p>
          <a:p>
            <a:r>
              <a:rPr lang="en-US" sz="3700" dirty="0" smtClean="0"/>
              <a:t>Atomic Number = # protons</a:t>
            </a:r>
          </a:p>
          <a:p>
            <a:r>
              <a:rPr lang="en-US" sz="3700" dirty="0" smtClean="0"/>
              <a:t># Protons = # electrons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12644413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95</TotalTime>
  <Words>129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Periodic Table and Atom Structure </vt:lpstr>
      <vt:lpstr>PowerPoint Presentation</vt:lpstr>
      <vt:lpstr>Periodic Table </vt:lpstr>
      <vt:lpstr>PowerPoint Presentation</vt:lpstr>
      <vt:lpstr>Atom Structure </vt:lpstr>
      <vt:lpstr>Ways to represent atoms</vt:lpstr>
      <vt:lpstr>Remember…</vt:lpstr>
    </vt:vector>
  </TitlesOfParts>
  <Company>Boone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Table</dc:title>
  <dc:creator>Schwartz, Carrie M</dc:creator>
  <cp:lastModifiedBy>Schwartz, Carrie M</cp:lastModifiedBy>
  <cp:revision>4</cp:revision>
  <cp:lastPrinted>2015-01-20T13:51:51Z</cp:lastPrinted>
  <dcterms:created xsi:type="dcterms:W3CDTF">2015-01-20T12:16:30Z</dcterms:created>
  <dcterms:modified xsi:type="dcterms:W3CDTF">2015-01-20T13:52:08Z</dcterms:modified>
</cp:coreProperties>
</file>