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AAE8A84-6315-4995-B2BF-8EC3D5861F7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1154C07-F376-45D1-9FC0-C4C5E068975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8A84-6315-4995-B2BF-8EC3D5861F7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4C07-F376-45D1-9FC0-C4C5E0689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8A84-6315-4995-B2BF-8EC3D5861F7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4C07-F376-45D1-9FC0-C4C5E0689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8A84-6315-4995-B2BF-8EC3D5861F7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4C07-F376-45D1-9FC0-C4C5E0689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8A84-6315-4995-B2BF-8EC3D5861F7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4C07-F376-45D1-9FC0-C4C5E0689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8A84-6315-4995-B2BF-8EC3D5861F7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4C07-F376-45D1-9FC0-C4C5E06897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8A84-6315-4995-B2BF-8EC3D5861F7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4C07-F376-45D1-9FC0-C4C5E0689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8A84-6315-4995-B2BF-8EC3D5861F7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4C07-F376-45D1-9FC0-C4C5E0689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8A84-6315-4995-B2BF-8EC3D5861F7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4C07-F376-45D1-9FC0-C4C5E0689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8A84-6315-4995-B2BF-8EC3D5861F7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4C07-F376-45D1-9FC0-C4C5E068975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8A84-6315-4995-B2BF-8EC3D5861F7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4C07-F376-45D1-9FC0-C4C5E0689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AAE8A84-6315-4995-B2BF-8EC3D5861F7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1154C07-F376-45D1-9FC0-C4C5E06897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Needs of a Seed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Germination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832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Germination – the amount of time it takes for a seed to sprout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Dormancy – inactive till the organism has the right conditions to grow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688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data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547736"/>
              </p:ext>
            </p:extLst>
          </p:nvPr>
        </p:nvGraphicFramePr>
        <p:xfrm>
          <a:off x="990600" y="2743200"/>
          <a:ext cx="6777038" cy="2239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348038"/>
              </a:tblGrid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Day (Independent</a:t>
                      </a:r>
                      <a:r>
                        <a:rPr lang="en-US" baseline="0" dirty="0" smtClean="0"/>
                        <a:t> Variable)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Germinated Seeds (Dependent Variable)</a:t>
                      </a:r>
                      <a:endParaRPr lang="en-US" dirty="0"/>
                    </a:p>
                  </a:txBody>
                  <a:tcPr/>
                </a:tc>
              </a:tr>
              <a:tr h="14395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60236" y="36576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Don’t forget!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Title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Headings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Straight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701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Pot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Newspaper</a:t>
            </a:r>
          </a:p>
          <a:p>
            <a:r>
              <a:rPr lang="en-US" dirty="0" smtClean="0"/>
              <a:t>Cup</a:t>
            </a:r>
          </a:p>
          <a:p>
            <a:r>
              <a:rPr lang="en-US" dirty="0" smtClean="0"/>
              <a:t>Tape</a:t>
            </a:r>
          </a:p>
          <a:p>
            <a:r>
              <a:rPr lang="en-US" dirty="0" smtClean="0"/>
              <a:t>Write your name, core, and table #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74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seeds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did you start with?</a:t>
            </a:r>
          </a:p>
          <a:p>
            <a:pPr lvl="1"/>
            <a:r>
              <a:rPr lang="en-US" dirty="0" smtClean="0"/>
              <a:t>Write it down</a:t>
            </a:r>
          </a:p>
          <a:p>
            <a:r>
              <a:rPr lang="en-US" dirty="0" smtClean="0"/>
              <a:t>Soil</a:t>
            </a:r>
          </a:p>
          <a:p>
            <a:r>
              <a:rPr lang="en-US" dirty="0" smtClean="0"/>
              <a:t>Small amount of water</a:t>
            </a:r>
          </a:p>
        </p:txBody>
      </p:sp>
    </p:spTree>
    <p:extLst>
      <p:ext uri="{BB962C8B-B14F-4D97-AF65-F5344CB8AC3E}">
        <p14:creationId xmlns:p14="http://schemas.microsoft.com/office/powerpoint/2010/main" val="1657229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</TotalTime>
  <Words>87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Needs of a Seed</vt:lpstr>
      <vt:lpstr>Vocab  </vt:lpstr>
      <vt:lpstr>Create a data table</vt:lpstr>
      <vt:lpstr>Make a Pot </vt:lpstr>
      <vt:lpstr>Plant seeds</vt:lpstr>
    </vt:vector>
  </TitlesOfParts>
  <Company>Boone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Needs of a Seed</dc:title>
  <dc:creator>Schwartz, Carrie M</dc:creator>
  <cp:lastModifiedBy>Schwartz, Carrie M</cp:lastModifiedBy>
  <cp:revision>1</cp:revision>
  <dcterms:created xsi:type="dcterms:W3CDTF">2015-09-04T13:52:04Z</dcterms:created>
  <dcterms:modified xsi:type="dcterms:W3CDTF">2015-09-04T13:56:46Z</dcterms:modified>
</cp:coreProperties>
</file>