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7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1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0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5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178B-F0AA-45BE-B567-97DC4BE0F96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6B96-9B47-4342-BA13-50868CB48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Lima Bean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areced.com/reced.greencamp/files/seed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781800" cy="380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66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Lima Bean Diagram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Lima Bean Diagram</dc:title>
  <dc:creator>Schwartz, Carrie M</dc:creator>
  <cp:lastModifiedBy>Schwartz, Carrie M</cp:lastModifiedBy>
  <cp:revision>1</cp:revision>
  <dcterms:created xsi:type="dcterms:W3CDTF">2014-12-01T14:01:57Z</dcterms:created>
  <dcterms:modified xsi:type="dcterms:W3CDTF">2014-12-01T14:02:29Z</dcterms:modified>
</cp:coreProperties>
</file>