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1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8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6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5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6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0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79CE-3ECF-42C8-A38B-900C7B9520B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3796A-3233-4807-B457-C7EA8628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0"/>
            <a:ext cx="4672949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9144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Reflected light </a:t>
            </a:r>
            <a:r>
              <a:rPr lang="en-US" sz="2000" dirty="0" smtClean="0"/>
              <a:t>– light changes direction when bounced off a shiny smooth </a:t>
            </a:r>
            <a:br>
              <a:rPr lang="en-US" sz="2000" dirty="0" smtClean="0"/>
            </a:br>
            <a:r>
              <a:rPr lang="en-US" sz="2000" dirty="0" smtClean="0"/>
              <a:t>                               surface</a:t>
            </a:r>
          </a:p>
          <a:p>
            <a:endParaRPr lang="en-US" sz="2000" dirty="0"/>
          </a:p>
          <a:p>
            <a:r>
              <a:rPr lang="en-US" sz="2000" b="1" dirty="0" smtClean="0"/>
              <a:t>Refracted light </a:t>
            </a:r>
            <a:r>
              <a:rPr lang="en-US" sz="2000" dirty="0" smtClean="0"/>
              <a:t>– light is bent when it passes from one substance to another </a:t>
            </a:r>
            <a:br>
              <a:rPr lang="en-US" sz="2000" dirty="0" smtClean="0"/>
            </a:br>
            <a:r>
              <a:rPr lang="en-US" sz="2000" dirty="0" smtClean="0"/>
              <a:t>                              (makes the object look bent)</a:t>
            </a:r>
          </a:p>
          <a:p>
            <a:endParaRPr lang="en-US" sz="2000" dirty="0"/>
          </a:p>
          <a:p>
            <a:r>
              <a:rPr lang="en-US" sz="2000" b="1" dirty="0" smtClean="0"/>
              <a:t>Absorbed light </a:t>
            </a:r>
            <a:r>
              <a:rPr lang="en-US" sz="2000" dirty="0" smtClean="0"/>
              <a:t>– The light that an object takes in, not reflected or transmitted</a:t>
            </a:r>
          </a:p>
          <a:p>
            <a:endParaRPr lang="en-US" sz="2000" b="1" dirty="0"/>
          </a:p>
          <a:p>
            <a:r>
              <a:rPr lang="en-US" sz="2000" b="1" dirty="0" smtClean="0"/>
              <a:t>Transmitted light </a:t>
            </a:r>
            <a:r>
              <a:rPr lang="en-US" sz="2000" dirty="0" smtClean="0"/>
              <a:t>– The light that is not absorbed by an object, what you can see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1" y="4283471"/>
            <a:ext cx="1956954" cy="21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83471"/>
            <a:ext cx="1600200" cy="20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71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Light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</dc:title>
  <dc:creator>Schwartz, Carrie M</dc:creator>
  <cp:lastModifiedBy>Schwartz, Carrie M</cp:lastModifiedBy>
  <cp:revision>2</cp:revision>
  <dcterms:created xsi:type="dcterms:W3CDTF">2015-05-05T13:20:06Z</dcterms:created>
  <dcterms:modified xsi:type="dcterms:W3CDTF">2015-05-05T13:26:46Z</dcterms:modified>
</cp:coreProperties>
</file>