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73" r:id="rId4"/>
    <p:sldId id="270" r:id="rId5"/>
    <p:sldId id="257" r:id="rId6"/>
    <p:sldId id="264" r:id="rId7"/>
    <p:sldId id="265" r:id="rId8"/>
    <p:sldId id="258" r:id="rId9"/>
    <p:sldId id="268" r:id="rId10"/>
    <p:sldId id="259" r:id="rId11"/>
    <p:sldId id="267" r:id="rId12"/>
    <p:sldId id="260" r:id="rId13"/>
    <p:sldId id="269" r:id="rId14"/>
    <p:sldId id="261" r:id="rId15"/>
    <p:sldId id="272" r:id="rId16"/>
    <p:sldId id="262" r:id="rId17"/>
    <p:sldId id="266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QYwscALN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c1YtXc_84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qy0i1KXUO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human-body/nervous-system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sciencenetlinks.com/interactives/systems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/video/101-videos/human-body-sc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12.org/biology/Senses?referrer=crossref" TargetMode="External"/><Relationship Id="rId2" Type="http://schemas.openxmlformats.org/officeDocument/2006/relationships/hyperlink" Target="http://www.ck12.org/life-science/Organization-of-the-Human-Body-in-Life-Science/lecture/Human-Body-Pl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k12.org/physics/Energy?referrer=crossre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s2OIaXZZI0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human-body/circulatory-system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kidshealth.org/kid/htbw/USmovie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Body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337" y="252764"/>
            <a:ext cx="5300663" cy="393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6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249174" cy="4351338"/>
          </a:xfrm>
        </p:spPr>
        <p:txBody>
          <a:bodyPr/>
          <a:lstStyle/>
          <a:p>
            <a:r>
              <a:rPr lang="en-US" sz="4000" b="1" dirty="0"/>
              <a:t>Function</a:t>
            </a:r>
            <a:r>
              <a:rPr lang="en-US" sz="4000" b="1" dirty="0" smtClean="0"/>
              <a:t>: </a:t>
            </a:r>
            <a:r>
              <a:rPr lang="en-US" sz="4000" dirty="0" smtClean="0"/>
              <a:t>Breaks down food and absorbs nutrients</a:t>
            </a:r>
            <a:endParaRPr lang="en-US" sz="4000" dirty="0"/>
          </a:p>
          <a:p>
            <a:endParaRPr lang="en-US" sz="4000" dirty="0" smtClean="0"/>
          </a:p>
          <a:p>
            <a:r>
              <a:rPr lang="en-US" sz="4000" b="1" dirty="0" smtClean="0"/>
              <a:t>Structure: </a:t>
            </a:r>
            <a:r>
              <a:rPr lang="en-US" sz="4000" dirty="0" smtClean="0"/>
              <a:t>Mouth, esophagus, stomach, small and large intestines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174" y="669131"/>
            <a:ext cx="4251325" cy="567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7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Digestive System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https://www.youtube.com/watch?v=_</a:t>
            </a:r>
            <a:r>
              <a:rPr lang="en-US" dirty="0" smtClean="0">
                <a:hlinkClick r:id="rId2"/>
              </a:rPr>
              <a:t>QYwscALNng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72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014100" cy="4351338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Function: </a:t>
            </a:r>
            <a:r>
              <a:rPr lang="en-US" sz="4000" dirty="0" smtClean="0"/>
              <a:t>Takes in oxygen and eliminates carbon dioxide.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b="1" dirty="0" smtClean="0"/>
              <a:t>Structure: </a:t>
            </a:r>
            <a:r>
              <a:rPr lang="en-US" sz="4000" dirty="0" smtClean="0"/>
              <a:t>Trachea, lungs, bronchi, and alveoli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900" y="1903734"/>
            <a:ext cx="5600700" cy="41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www.youtube.com/watch?v=hc1YtXc_84A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39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874400" cy="4351338"/>
          </a:xfrm>
        </p:spPr>
        <p:txBody>
          <a:bodyPr/>
          <a:lstStyle/>
          <a:p>
            <a:r>
              <a:rPr lang="en-US" sz="4000" b="1" dirty="0" smtClean="0"/>
              <a:t>Function: </a:t>
            </a:r>
            <a:r>
              <a:rPr lang="en-US" sz="4000" dirty="0" smtClean="0"/>
              <a:t>Enables movement of the body and internal organs. 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b="1" dirty="0" smtClean="0"/>
              <a:t>Structure: </a:t>
            </a:r>
            <a:r>
              <a:rPr lang="en-US" sz="4000" dirty="0" smtClean="0"/>
              <a:t>Muscles, tendons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25625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70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Muscular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www.youtube.com/watch?v=jqy0i1KXUO4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0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6423800" cy="43513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Function: </a:t>
            </a:r>
            <a:r>
              <a:rPr lang="en-US" sz="4000" dirty="0" smtClean="0"/>
              <a:t>Controlling the body and communication among its parts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b="1" dirty="0" smtClean="0"/>
              <a:t>Structure: </a:t>
            </a:r>
            <a:r>
              <a:rPr lang="en-US" sz="4000" dirty="0" smtClean="0"/>
              <a:t>brain, spinal cord, nerves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050" y="635000"/>
            <a:ext cx="40005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2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 Study Jam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studyjams.scholastic.com/studyjams/jams/science/human-body/nervous-system.htm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7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Systems Go Interactive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the body systems using the interactive game. 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sciencenetlinks.com/interactives/systems.html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78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606562"/>
              </p:ext>
            </p:extLst>
          </p:nvPr>
        </p:nvGraphicFramePr>
        <p:xfrm>
          <a:off x="1120775" y="2035334"/>
          <a:ext cx="10233024" cy="3931920"/>
        </p:xfrm>
        <a:graphic>
          <a:graphicData uri="http://schemas.openxmlformats.org/drawingml/2006/table">
            <a:tbl>
              <a:tblPr/>
              <a:tblGrid>
                <a:gridCol w="2219325"/>
                <a:gridCol w="8013699"/>
              </a:tblGrid>
              <a:tr h="393192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MS</a:t>
                      </a:r>
                      <a:r>
                        <a:rPr lang="en-US" sz="1800" baseline="0" dirty="0" smtClean="0"/>
                        <a:t> – LS1-3</a:t>
                      </a:r>
                      <a:endParaRPr lang="en-US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Use argument supported by evidence for how the body is a system of interacting subsystems composed of groups of cells. [Clarification Statement: Emphasis is on the conceptual understanding that cells form tissues and tissues form organs specialized for particular body functions. Examples could include the interaction of subsystems within a system and the normal functioning of those systems.] [</a:t>
                      </a:r>
                      <a:r>
                        <a:rPr lang="en-US" sz="1800" i="1" dirty="0"/>
                        <a:t>Assessment Boundary: Assessment does not include the mechanism of one body system independent of others. Assessment is limited to the circulatory, excretory, digestive, respiratory, muscular, and nervous systems.</a:t>
                      </a:r>
                      <a:r>
                        <a:rPr lang="en-US" sz="1800" dirty="0"/>
                        <a:t>]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1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Body Preview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video.nationalgeographic.com/video/101-videos/human-body-sci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2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Body 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358900"/>
            <a:ext cx="11442700" cy="519430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http://www.ck12.org/life-science/Organization-of-the-Human-Body-in-Life-Science/lecture/Human-Body-Plan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Watch the video and answer the following questions on a scrap sheet of paper.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kind of symmetry does the human body plan show? Explain what this means.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this symmetry extend to our </a:t>
            </a:r>
            <a:r>
              <a:rPr lang="en-US" dirty="0">
                <a:hlinkClick r:id="rId3" tooltip="Senses"/>
              </a:rPr>
              <a:t>senses</a:t>
            </a:r>
            <a:r>
              <a:rPr lang="en-US" dirty="0"/>
              <a:t>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much of our body is made of muscle? What does this muscle do?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are oxygen and nutrients delivered to the cells of the body?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controls all the activity on the body? How much </a:t>
            </a:r>
            <a:r>
              <a:rPr lang="en-US" dirty="0">
                <a:hlinkClick r:id="rId4" tooltip="Energy"/>
              </a:rPr>
              <a:t>energy</a:t>
            </a:r>
            <a:r>
              <a:rPr lang="en-US" dirty="0"/>
              <a:t> does this organ use?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457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(Cardiovascular)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5255400" cy="4351338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Function: </a:t>
            </a:r>
            <a:r>
              <a:rPr lang="en-US" sz="4000" dirty="0" smtClean="0"/>
              <a:t>Transports oxygen and nutrients to the cells of the body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b="1" dirty="0" smtClean="0"/>
              <a:t>Structure: </a:t>
            </a:r>
            <a:r>
              <a:rPr lang="en-US" sz="4000" dirty="0" smtClean="0"/>
              <a:t>heart, blood vessels, blood, lungs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0" y="1690688"/>
            <a:ext cx="45212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5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heart works: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3921900" cy="4351338"/>
          </a:xfrm>
        </p:spPr>
        <p:txBody>
          <a:bodyPr/>
          <a:lstStyle/>
          <a:p>
            <a:r>
              <a:rPr lang="en-US" dirty="0" smtClean="0"/>
              <a:t>How the heart works: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www.youtube.com/watch?v=s2OIaXZZI0w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75196"/>
            <a:ext cx="5307088" cy="485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5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Circulatory Study Jam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studyjams.scholastic.com/studyjams/jams/science/human-body/circulatory-system.htm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476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5625"/>
            <a:ext cx="4963300" cy="4351338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Function: </a:t>
            </a:r>
            <a:r>
              <a:rPr lang="en-US" sz="4000" dirty="0" smtClean="0"/>
              <a:t>Removes wastes produced by the cells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b="1" dirty="0" smtClean="0"/>
              <a:t>Structure: </a:t>
            </a:r>
            <a:r>
              <a:rPr lang="en-US" sz="4000" dirty="0" smtClean="0"/>
              <a:t>Skin, lungs, kidneys, ureters, bladder, and urethra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562" y="1825625"/>
            <a:ext cx="50196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Excretory Video &amp;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kidshealth.org/kid/htbw/USmovie.html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526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373</TotalTime>
  <Words>406</Words>
  <Application>Microsoft Office PowerPoint</Application>
  <PresentationFormat>Custom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Depth</vt:lpstr>
      <vt:lpstr>Human Body Systems</vt:lpstr>
      <vt:lpstr>NGSS</vt:lpstr>
      <vt:lpstr>Human Body Preview</vt:lpstr>
      <vt:lpstr>Human Body Intro</vt:lpstr>
      <vt:lpstr>Circulatory (Cardiovascular) System</vt:lpstr>
      <vt:lpstr>How the heart works: </vt:lpstr>
      <vt:lpstr>Circulatory Study Jam</vt:lpstr>
      <vt:lpstr>Excretory System</vt:lpstr>
      <vt:lpstr>Excretory Video &amp; Quiz</vt:lpstr>
      <vt:lpstr>Digestive System</vt:lpstr>
      <vt:lpstr>Digestive System Video</vt:lpstr>
      <vt:lpstr>Respiratory System</vt:lpstr>
      <vt:lpstr>Respiratory Video</vt:lpstr>
      <vt:lpstr>Muscular System</vt:lpstr>
      <vt:lpstr>Muscular Video</vt:lpstr>
      <vt:lpstr>Nervous System</vt:lpstr>
      <vt:lpstr>Nervous System Study Jam</vt:lpstr>
      <vt:lpstr>All Systems Go Interactive</vt:lpstr>
    </vt:vector>
  </TitlesOfParts>
  <Company>Boone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Systems</dc:title>
  <dc:creator>White, Jennifer (CMS)</dc:creator>
  <cp:lastModifiedBy>Schwartz, Carrie M</cp:lastModifiedBy>
  <cp:revision>11</cp:revision>
  <dcterms:created xsi:type="dcterms:W3CDTF">2016-01-05T14:53:50Z</dcterms:created>
  <dcterms:modified xsi:type="dcterms:W3CDTF">2016-01-13T12:21:49Z</dcterms:modified>
</cp:coreProperties>
</file>