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64" r:id="rId4"/>
    <p:sldId id="262" r:id="rId5"/>
    <p:sldId id="259" r:id="rId6"/>
    <p:sldId id="258" r:id="rId7"/>
    <p:sldId id="265" r:id="rId8"/>
    <p:sldId id="263" r:id="rId9"/>
    <p:sldId id="260" r:id="rId10"/>
    <p:sldId id="26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1735B8-6153-4142-99D5-83905B5A643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6E6C5C2-F357-41C9-B3A9-C1B3BA30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59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1266" y="1352199"/>
            <a:ext cx="7044993" cy="1896667"/>
          </a:xfrm>
        </p:spPr>
        <p:txBody>
          <a:bodyPr/>
          <a:lstStyle/>
          <a:p>
            <a:r>
              <a:rPr lang="en-US" dirty="0" smtClean="0"/>
              <a:t>Data Tables vs.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5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Create </a:t>
            </a:r>
            <a:r>
              <a:rPr lang="en-US" dirty="0" smtClean="0"/>
              <a:t>Data Table and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Plant growth over 7 days: </a:t>
            </a:r>
          </a:p>
          <a:p>
            <a:pPr marL="0" indent="0">
              <a:buNone/>
            </a:pPr>
            <a:r>
              <a:rPr lang="en-US" dirty="0" smtClean="0"/>
              <a:t>day one – 1cm, day two – 3cm, day three – 4cm,          day four – 6cm, day five – 9cm, day six – 12cm,            day seven – 15 cm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    </a:t>
            </a:r>
            <a:r>
              <a:rPr lang="en-US" dirty="0" smtClean="0"/>
              <a:t>Fatty Acid Content of Food in %:</a:t>
            </a:r>
          </a:p>
          <a:p>
            <a:pPr marL="0" indent="0">
              <a:buNone/>
            </a:pPr>
            <a:r>
              <a:rPr lang="en-US" dirty="0" smtClean="0"/>
              <a:t>Swiss cheese – 27.6, turkey – 2.6, peanuts – 49.7,     eggs – 11.3, olive oil – 100.0, shrimp – 1.2, butter – 80.1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9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Tables are </a:t>
            </a:r>
          </a:p>
          <a:p>
            <a:r>
              <a:rPr lang="en-US" dirty="0" smtClean="0"/>
              <a:t>Organized in columns and rows</a:t>
            </a:r>
          </a:p>
          <a:p>
            <a:r>
              <a:rPr lang="en-US" dirty="0" smtClean="0"/>
              <a:t>Used to organize exact amounts of data and display information</a:t>
            </a:r>
          </a:p>
          <a:p>
            <a:r>
              <a:rPr lang="en-US" dirty="0" smtClean="0"/>
              <a:t>Show numerical specifics rather than visual</a:t>
            </a:r>
          </a:p>
          <a:p>
            <a:r>
              <a:rPr lang="en-US" dirty="0" smtClean="0"/>
              <a:t>Hard to read and see trends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3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48" y="1866360"/>
            <a:ext cx="7937003" cy="3759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787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753011"/>
              </p:ext>
            </p:extLst>
          </p:nvPr>
        </p:nvGraphicFramePr>
        <p:xfrm>
          <a:off x="475379" y="979058"/>
          <a:ext cx="8234510" cy="44149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7255"/>
                <a:gridCol w="4117255"/>
              </a:tblGrid>
              <a:tr h="63071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DATA TABLES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07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Title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_______/2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07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Headings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_______/2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07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Correct Data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_______/2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07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Units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_______/2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07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Rulers/Straight Lines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_______/2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07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______/10 PTS.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742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Data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48" y="1600201"/>
            <a:ext cx="8837153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Adidas – 25, Nike – 32, Reebok – 10, Asics – 18, Other - 15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428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Line Graphs</a:t>
            </a:r>
          </a:p>
          <a:p>
            <a:r>
              <a:rPr lang="en-US" dirty="0" smtClean="0"/>
              <a:t>Look at trends</a:t>
            </a:r>
          </a:p>
          <a:p>
            <a:r>
              <a:rPr lang="en-US" dirty="0" smtClean="0"/>
              <a:t>Are used when your data is all numerical </a:t>
            </a:r>
          </a:p>
          <a:p>
            <a:pPr lvl="1"/>
            <a:r>
              <a:rPr lang="en-US" dirty="0" smtClean="0"/>
              <a:t>Change over time </a:t>
            </a:r>
          </a:p>
          <a:p>
            <a:pPr marL="0" indent="0">
              <a:buNone/>
            </a:pPr>
            <a:r>
              <a:rPr lang="en-US" dirty="0" smtClean="0"/>
              <a:t>Bar Graphs</a:t>
            </a:r>
          </a:p>
          <a:p>
            <a:r>
              <a:rPr lang="en-US" dirty="0" smtClean="0"/>
              <a:t>Compare data and trends</a:t>
            </a:r>
          </a:p>
          <a:p>
            <a:r>
              <a:rPr lang="en-US" dirty="0" smtClean="0"/>
              <a:t>Are used when your data is half numerical </a:t>
            </a:r>
          </a:p>
          <a:p>
            <a:pPr lvl="1"/>
            <a:r>
              <a:rPr lang="en-US" dirty="0" smtClean="0"/>
              <a:t>Amount of something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68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945" y="1876237"/>
            <a:ext cx="6179128" cy="412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9987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384640"/>
              </p:ext>
            </p:extLst>
          </p:nvPr>
        </p:nvGraphicFramePr>
        <p:xfrm>
          <a:off x="286327" y="803568"/>
          <a:ext cx="8414328" cy="4626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07164"/>
                <a:gridCol w="4207164"/>
              </a:tblGrid>
              <a:tr h="38706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GRAPH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0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Title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_______/1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0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Title describes what graph is about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_______/1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0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Appropriate graph type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_______/1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0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X-axis labeled with units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_______/1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0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Y-axis labeled with units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_______/1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0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X-axis scale is labeled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_______/1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0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Y-axis scale is labeled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_______/1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0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Graph uses 80% or more of paper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_______/1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0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Trendline/Line of best fit (if applicable)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_______/1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8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Graph is accurate and matches data table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_______/1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0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______/10 PTS.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214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The Data Table and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26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593</TotalTime>
  <Words>284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Data Tables vs. Graphs</vt:lpstr>
      <vt:lpstr>Data Tables</vt:lpstr>
      <vt:lpstr>Example</vt:lpstr>
      <vt:lpstr>PowerPoint Presentation</vt:lpstr>
      <vt:lpstr>Create a Data Table</vt:lpstr>
      <vt:lpstr>Graphs</vt:lpstr>
      <vt:lpstr>Example</vt:lpstr>
      <vt:lpstr>PowerPoint Presentation</vt:lpstr>
      <vt:lpstr>Use The Data Table and Graph</vt:lpstr>
      <vt:lpstr>Create Data Table and Graph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Tables vs. Graphs</dc:title>
  <dc:creator>Carrie Schwartz</dc:creator>
  <cp:lastModifiedBy>Schwartz, Carrie M</cp:lastModifiedBy>
  <cp:revision>10</cp:revision>
  <cp:lastPrinted>2014-09-18T11:22:39Z</cp:lastPrinted>
  <dcterms:created xsi:type="dcterms:W3CDTF">2014-09-17T23:33:43Z</dcterms:created>
  <dcterms:modified xsi:type="dcterms:W3CDTF">2015-08-26T11:24:05Z</dcterms:modified>
</cp:coreProperties>
</file>