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7" r:id="rId2"/>
    <p:sldId id="256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8CF069-5316-439C-A772-376FA40BF9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677333-C34F-4F01-9970-F09FFC5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89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467BAD-86A4-4DA5-B5E1-8B0A7CCF892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6470A65-CF27-4D45-8CD5-9D14FFE81F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2" y="1676400"/>
            <a:ext cx="5624513" cy="416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09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46"/>
          <a:stretch/>
        </p:blipFill>
        <p:spPr bwMode="auto">
          <a:xfrm>
            <a:off x="533400" y="1143000"/>
            <a:ext cx="4726709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22214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loving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79473" y="36692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Hating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 Molecule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Active Transport – needs energy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Passive Transport – no energy required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52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463</TotalTime>
  <Words>20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Cell Membrane </vt:lpstr>
      <vt:lpstr>Phospholipid Molecule </vt:lpstr>
      <vt:lpstr>Transport</vt:lpstr>
    </vt:vector>
  </TitlesOfParts>
  <Company>Boone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Schwartz, Carrie M</dc:creator>
  <cp:lastModifiedBy>Schwartz, Carrie M</cp:lastModifiedBy>
  <cp:revision>8</cp:revision>
  <cp:lastPrinted>2014-10-31T12:31:12Z</cp:lastPrinted>
  <dcterms:created xsi:type="dcterms:W3CDTF">2014-10-31T11:19:30Z</dcterms:created>
  <dcterms:modified xsi:type="dcterms:W3CDTF">2014-10-31T19:03:12Z</dcterms:modified>
</cp:coreProperties>
</file>